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6" r:id="rId2"/>
    <p:sldId id="257" r:id="rId3"/>
    <p:sldId id="258" r:id="rId4"/>
    <p:sldId id="268" r:id="rId5"/>
    <p:sldId id="271" r:id="rId6"/>
    <p:sldId id="259" r:id="rId7"/>
    <p:sldId id="260" r:id="rId8"/>
    <p:sldId id="261" r:id="rId9"/>
    <p:sldId id="262" r:id="rId10"/>
    <p:sldId id="263" r:id="rId11"/>
    <p:sldId id="264" r:id="rId12"/>
    <p:sldId id="272" r:id="rId13"/>
    <p:sldId id="273" r:id="rId14"/>
    <p:sldId id="274" r:id="rId15"/>
    <p:sldId id="266" r:id="rId16"/>
    <p:sldId id="269" r:id="rId17"/>
    <p:sldId id="267" r:id="rId18"/>
    <p:sldId id="277" r:id="rId19"/>
    <p:sldId id="270" r:id="rId20"/>
    <p:sldId id="276" r:id="rId21"/>
    <p:sldId id="275" r:id="rId22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ângulo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tângulo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8F949F1C-DF1B-4C5B-9CF6-202BAE2AFD5E}" type="datetimeFigureOut">
              <a:rPr lang="pt-BR" smtClean="0"/>
              <a:pPr/>
              <a:t>08/08/2017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E3E26BC-FEE2-4BE9-9492-014D9A5D845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49F1C-DF1B-4C5B-9CF6-202BAE2AFD5E}" type="datetimeFigureOut">
              <a:rPr lang="pt-BR" smtClean="0"/>
              <a:pPr/>
              <a:t>08/08/2017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E26BC-FEE2-4BE9-9492-014D9A5D845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8F949F1C-DF1B-4C5B-9CF6-202BAE2AFD5E}" type="datetimeFigureOut">
              <a:rPr lang="pt-BR" smtClean="0"/>
              <a:pPr/>
              <a:t>08/08/2017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7" name="Retângulo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CE3E26BC-FEE2-4BE9-9492-014D9A5D845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95736" y="228600"/>
            <a:ext cx="6570312" cy="990600"/>
          </a:xfrm>
        </p:spPr>
        <p:txBody>
          <a:bodyPr/>
          <a:lstStyle/>
          <a:p>
            <a:r>
              <a:rPr kumimoji="0" lang="pt-BR" dirty="0" smtClean="0"/>
              <a:t>Clique para editar o estilo do título mestre</a:t>
            </a:r>
            <a:endParaRPr kumimoji="0"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>
            <a:lvl1pPr>
              <a:defRPr sz="800">
                <a:solidFill>
                  <a:srgbClr val="FFFFFF"/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997152"/>
          </a:xfrm>
        </p:spPr>
        <p:txBody>
          <a:bodyPr/>
          <a:lstStyle/>
          <a:p>
            <a:pPr lvl="0" eaLnBrk="1" latinLnBrk="0" hangingPunct="1"/>
            <a:r>
              <a:rPr lang="pt-BR" dirty="0" smtClean="0"/>
              <a:t>Clique para editar os estilos do texto mestre</a:t>
            </a:r>
          </a:p>
          <a:p>
            <a:pPr lvl="1" eaLnBrk="1" latinLnBrk="0" hangingPunct="1"/>
            <a:r>
              <a:rPr lang="pt-BR" dirty="0" smtClean="0"/>
              <a:t>Segundo nível</a:t>
            </a:r>
          </a:p>
          <a:p>
            <a:pPr lvl="2" eaLnBrk="1" latinLnBrk="0" hangingPunct="1"/>
            <a:r>
              <a:rPr lang="pt-BR" dirty="0" smtClean="0"/>
              <a:t>Terceiro nível</a:t>
            </a:r>
          </a:p>
          <a:p>
            <a:pPr lvl="3" eaLnBrk="1" latinLnBrk="0" hangingPunct="1"/>
            <a:r>
              <a:rPr lang="pt-BR" dirty="0" smtClean="0"/>
              <a:t>Quarto nível</a:t>
            </a:r>
          </a:p>
          <a:p>
            <a:pPr lvl="4" eaLnBrk="1" latinLnBrk="0" hangingPunct="1"/>
            <a:r>
              <a:rPr lang="pt-BR" dirty="0" smtClean="0"/>
              <a:t>Quinto nível</a:t>
            </a:r>
            <a:endParaRPr kumimoji="0" lang="en-US" dirty="0"/>
          </a:p>
        </p:txBody>
      </p:sp>
      <p:pic>
        <p:nvPicPr>
          <p:cNvPr id="7" name="Imagem 6" descr="Logo 60 anos - Curvas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23395" y="105442"/>
            <a:ext cx="1140293" cy="114029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7" name="Retângulo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2" name="Espaço Reservado para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49F1C-DF1B-4C5B-9CF6-202BAE2AFD5E}" type="datetimeFigureOut">
              <a:rPr lang="pt-BR" smtClean="0"/>
              <a:pPr/>
              <a:t>08/08/2017</a:t>
            </a:fld>
            <a:endParaRPr lang="pt-BR"/>
          </a:p>
        </p:txBody>
      </p:sp>
      <p:sp>
        <p:nvSpPr>
          <p:cNvPr id="13" name="Espaço Reservado para Número de Slide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CE3E26BC-FEE2-4BE9-9492-014D9A5D8454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4" name="Espaço Reservado para Rodapé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8" name="Espaço Reservado para Data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8F949F1C-DF1B-4C5B-9CF6-202BAE2AFD5E}" type="datetimeFigureOut">
              <a:rPr lang="pt-BR" smtClean="0"/>
              <a:pPr/>
              <a:t>08/08/2017</a:t>
            </a:fld>
            <a:endParaRPr lang="pt-BR"/>
          </a:p>
        </p:txBody>
      </p:sp>
      <p:sp>
        <p:nvSpPr>
          <p:cNvPr id="10" name="Espaço Reservado para Número de Slide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CE3E26BC-FEE2-4BE9-9492-014D9A5D8454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2" name="Espaço Reservado para Rodapé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8F949F1C-DF1B-4C5B-9CF6-202BAE2AFD5E}" type="datetimeFigureOut">
              <a:rPr lang="pt-BR" smtClean="0"/>
              <a:pPr/>
              <a:t>08/08/2017</a:t>
            </a:fld>
            <a:endParaRPr lang="pt-BR"/>
          </a:p>
        </p:txBody>
      </p:sp>
      <p:sp>
        <p:nvSpPr>
          <p:cNvPr id="12" name="Espaço Reservado para Número de Slide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CE3E26BC-FEE2-4BE9-9492-014D9A5D8454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4" name="Espaço Reservado para Rodapé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pt-BR"/>
          </a:p>
        </p:txBody>
      </p:sp>
      <p:sp>
        <p:nvSpPr>
          <p:cNvPr id="16" name="Espaço Reservado para Texto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15" name="Espaço Reservado para Texto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49F1C-DF1B-4C5B-9CF6-202BAE2AFD5E}" type="datetimeFigureOut">
              <a:rPr lang="pt-BR" smtClean="0"/>
              <a:pPr/>
              <a:t>08/08/2017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E3E26BC-FEE2-4BE9-9492-014D9A5D845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49F1C-DF1B-4C5B-9CF6-202BAE2AFD5E}" type="datetimeFigureOut">
              <a:rPr lang="pt-BR" smtClean="0"/>
              <a:pPr/>
              <a:t>08/08/2017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E3E26BC-FEE2-4BE9-9492-014D9A5D845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49F1C-DF1B-4C5B-9CF6-202BAE2AFD5E}" type="datetimeFigureOut">
              <a:rPr lang="pt-BR" smtClean="0"/>
              <a:pPr/>
              <a:t>08/08/2017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E3E26BC-FEE2-4BE9-9492-014D9A5D8454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8" name="Retângulo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ângulo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1" name="Retângulo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Espaço Reservado para Data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8F949F1C-DF1B-4C5B-9CF6-202BAE2AFD5E}" type="datetimeFigureOut">
              <a:rPr lang="pt-BR" smtClean="0"/>
              <a:pPr/>
              <a:t>08/08/2017</a:t>
            </a:fld>
            <a:endParaRPr lang="pt-BR"/>
          </a:p>
        </p:txBody>
      </p:sp>
      <p:sp>
        <p:nvSpPr>
          <p:cNvPr id="13" name="Espaço Reservado para Número de Slide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CE3E26BC-FEE2-4BE9-9492-014D9A5D8454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4" name="Espaço Reservado para Rodapé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dirty="0" smtClean="0"/>
              <a:t>Clique para editar os estilos do texto mestre</a:t>
            </a:r>
          </a:p>
          <a:p>
            <a:pPr lvl="1" eaLnBrk="1" latinLnBrk="0" hangingPunct="1"/>
            <a:r>
              <a:rPr kumimoji="0" lang="pt-BR" dirty="0" smtClean="0"/>
              <a:t>Segundo nível</a:t>
            </a:r>
          </a:p>
          <a:p>
            <a:pPr lvl="2" eaLnBrk="1" latinLnBrk="0" hangingPunct="1"/>
            <a:r>
              <a:rPr kumimoji="0" lang="pt-BR" dirty="0" smtClean="0"/>
              <a:t>Terceiro nível</a:t>
            </a:r>
          </a:p>
          <a:p>
            <a:pPr lvl="3" eaLnBrk="1" latinLnBrk="0" hangingPunct="1"/>
            <a:r>
              <a:rPr kumimoji="0" lang="pt-BR" dirty="0" smtClean="0"/>
              <a:t>Quarto nível</a:t>
            </a:r>
          </a:p>
          <a:p>
            <a:pPr lvl="4" eaLnBrk="1" latinLnBrk="0" hangingPunct="1"/>
            <a:r>
              <a:rPr kumimoji="0" lang="pt-BR" dirty="0" smtClean="0"/>
              <a:t>Quinto nível</a:t>
            </a:r>
            <a:endParaRPr kumimoji="0" lang="en-US" dirty="0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8F949F1C-DF1B-4C5B-9CF6-202BAE2AFD5E}" type="datetimeFigureOut">
              <a:rPr lang="pt-BR" smtClean="0"/>
              <a:pPr/>
              <a:t>08/08/2017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7" name="Retângulo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CE3E26BC-FEE2-4BE9-9492-014D9A5D8454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viasdocel.celight.org.br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4869160"/>
            <a:ext cx="9144000" cy="854224"/>
          </a:xfrm>
        </p:spPr>
        <p:txBody>
          <a:bodyPr>
            <a:noAutofit/>
          </a:bodyPr>
          <a:lstStyle/>
          <a:p>
            <a:pPr algn="ctr"/>
            <a:r>
              <a:rPr lang="pt-BR" sz="5400" dirty="0" smtClean="0">
                <a:latin typeface="Exotc350 Bd BT" pitchFamily="82" charset="0"/>
              </a:rPr>
              <a:t>Projeto vias do </a:t>
            </a:r>
            <a:r>
              <a:rPr lang="pt-BR" sz="5400" dirty="0" err="1" smtClean="0">
                <a:latin typeface="Exotc350 Bd BT" pitchFamily="82" charset="0"/>
              </a:rPr>
              <a:t>cel</a:t>
            </a:r>
            <a:endParaRPr lang="pt-BR" sz="5400" dirty="0">
              <a:latin typeface="Exotc350 Bd BT" pitchFamily="82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pt-BR" dirty="0" err="1" smtClean="0"/>
              <a:t>Claudney</a:t>
            </a:r>
            <a:r>
              <a:rPr lang="pt-BR" dirty="0" smtClean="0"/>
              <a:t> Neves</a:t>
            </a:r>
            <a:endParaRPr lang="pt-BR" dirty="0"/>
          </a:p>
        </p:txBody>
      </p:sp>
      <p:pic>
        <p:nvPicPr>
          <p:cNvPr id="1026" name="Picture 2" descr="C:\Users\Claudney\Desktop\Logo 60 anos\Logo 60 anos - Curva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8935" y="476672"/>
            <a:ext cx="4206130" cy="42061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Objetivo</a:t>
            </a:r>
            <a:endParaRPr lang="pt-BR" dirty="0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 cstate="print"/>
          <a:srcRect l="15486" t="42286" r="34324" b="31298"/>
          <a:stretch>
            <a:fillRect/>
          </a:stretch>
        </p:blipFill>
        <p:spPr bwMode="auto">
          <a:xfrm>
            <a:off x="86260" y="1916832"/>
            <a:ext cx="8964488" cy="256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Objetivo</a:t>
            </a:r>
            <a:endParaRPr lang="pt-BR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522288"/>
            <a:ext cx="6193491" cy="530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lipse 4"/>
          <p:cNvSpPr/>
          <p:nvPr/>
        </p:nvSpPr>
        <p:spPr>
          <a:xfrm>
            <a:off x="2118102" y="1738312"/>
            <a:ext cx="144016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Objetivo</a:t>
            </a:r>
            <a:endParaRPr lang="pt-BR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 l="14514" t="8545" r="33234" b="23098"/>
          <a:stretch>
            <a:fillRect/>
          </a:stretch>
        </p:blipFill>
        <p:spPr bwMode="auto">
          <a:xfrm>
            <a:off x="1075112" y="1556792"/>
            <a:ext cx="7189548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Objetivo</a:t>
            </a:r>
            <a:endParaRPr lang="pt-BR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 l="16307" t="9474" r="36060" b="26579"/>
          <a:stretch>
            <a:fillRect/>
          </a:stretch>
        </p:blipFill>
        <p:spPr bwMode="auto">
          <a:xfrm>
            <a:off x="755576" y="1522288"/>
            <a:ext cx="7200800" cy="525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Objetivo</a:t>
            </a:r>
            <a:endParaRPr lang="pt-BR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 l="22595" t="6235" r="37864" b="1276"/>
          <a:stretch>
            <a:fillRect/>
          </a:stretch>
        </p:blipFill>
        <p:spPr bwMode="auto">
          <a:xfrm>
            <a:off x="2619158" y="1513662"/>
            <a:ext cx="4169489" cy="530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 início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12648" y="1772816"/>
            <a:ext cx="8153400" cy="4493096"/>
          </a:xfrm>
        </p:spPr>
        <p:txBody>
          <a:bodyPr>
            <a:normAutofit fontScale="85000" lnSpcReduction="20000"/>
          </a:bodyPr>
          <a:lstStyle/>
          <a:p>
            <a:r>
              <a:rPr lang="pt-BR" dirty="0" smtClean="0"/>
              <a:t>? – Sugestão de catalogação</a:t>
            </a:r>
          </a:p>
          <a:p>
            <a:endParaRPr lang="pt-BR" dirty="0" smtClean="0"/>
          </a:p>
          <a:p>
            <a:r>
              <a:rPr lang="pt-BR" dirty="0" smtClean="0"/>
              <a:t>2012 – </a:t>
            </a:r>
            <a:r>
              <a:rPr lang="pt-BR" dirty="0" err="1" smtClean="0"/>
              <a:t>Claudinha</a:t>
            </a:r>
            <a:r>
              <a:rPr lang="pt-BR" dirty="0" smtClean="0"/>
              <a:t> Gonçalves e Lucas Figueira compraram a ideia</a:t>
            </a:r>
          </a:p>
          <a:p>
            <a:endParaRPr lang="pt-BR" dirty="0" smtClean="0"/>
          </a:p>
          <a:p>
            <a:r>
              <a:rPr lang="pt-BR" dirty="0" smtClean="0"/>
              <a:t>2014 – Início dos trabalhos com Karla Paiva</a:t>
            </a:r>
          </a:p>
          <a:p>
            <a:endParaRPr lang="pt-BR" dirty="0" smtClean="0"/>
          </a:p>
          <a:p>
            <a:r>
              <a:rPr lang="pt-BR" dirty="0" smtClean="0"/>
              <a:t>2016 – Lista de vias no site para comemorações dos 60 anos do CEL</a:t>
            </a:r>
          </a:p>
          <a:p>
            <a:endParaRPr lang="pt-BR" dirty="0" smtClean="0"/>
          </a:p>
          <a:p>
            <a:r>
              <a:rPr lang="pt-BR" dirty="0" smtClean="0"/>
              <a:t>2017... – Complemento de dados e novas conquistas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Compra de proteções</a:t>
            </a:r>
            <a:endParaRPr lang="pt-BR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807332" y="1743938"/>
          <a:ext cx="7920880" cy="46085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0486"/>
                <a:gridCol w="2380100"/>
                <a:gridCol w="2640294"/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PROTEÇÃO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QUANTIDADE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VALOR</a:t>
                      </a:r>
                      <a:endParaRPr lang="pt-BR" sz="2400" dirty="0"/>
                    </a:p>
                  </a:txBody>
                  <a:tcPr/>
                </a:tc>
              </a:tr>
              <a:tr h="576064"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Grampo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20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/>
                        <a:t>R$ 140,00</a:t>
                      </a:r>
                      <a:endParaRPr lang="pt-BR" sz="2400" dirty="0"/>
                    </a:p>
                  </a:txBody>
                  <a:tcPr/>
                </a:tc>
              </a:tr>
              <a:tr h="576064"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Chapeleta simples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67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/>
                        <a:t>R$ 536,00</a:t>
                      </a:r>
                      <a:endParaRPr lang="pt-BR" sz="2400" dirty="0"/>
                    </a:p>
                  </a:txBody>
                  <a:tcPr/>
                </a:tc>
              </a:tr>
              <a:tr h="576064"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Chapeleta dupla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22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/>
                        <a:t>R$ 308,00</a:t>
                      </a:r>
                      <a:endParaRPr lang="pt-BR" sz="2400" dirty="0"/>
                    </a:p>
                  </a:txBody>
                  <a:tcPr/>
                </a:tc>
              </a:tr>
              <a:tr h="576064"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Chapeleta pingo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15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/>
                        <a:t>R$ 82,50</a:t>
                      </a:r>
                      <a:endParaRPr lang="pt-BR" sz="2400" dirty="0"/>
                    </a:p>
                  </a:txBody>
                  <a:tcPr/>
                </a:tc>
              </a:tr>
              <a:tr h="576064">
                <a:tc>
                  <a:txBody>
                    <a:bodyPr/>
                    <a:lstStyle/>
                    <a:p>
                      <a:r>
                        <a:rPr lang="pt-BR" sz="2400" dirty="0" err="1" smtClean="0"/>
                        <a:t>Parabolt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150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/>
                        <a:t>R$ 475,50</a:t>
                      </a:r>
                      <a:endParaRPr lang="pt-BR" sz="2400" dirty="0"/>
                    </a:p>
                  </a:txBody>
                  <a:tcPr/>
                </a:tc>
              </a:tr>
              <a:tr h="576064">
                <a:tc>
                  <a:txBody>
                    <a:bodyPr/>
                    <a:lstStyle/>
                    <a:p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400" dirty="0"/>
                    </a:p>
                  </a:txBody>
                  <a:tcPr/>
                </a:tc>
              </a:tr>
              <a:tr h="576064">
                <a:tc gridSpan="2">
                  <a:txBody>
                    <a:bodyPr/>
                    <a:lstStyle/>
                    <a:p>
                      <a:r>
                        <a:rPr lang="pt-BR" sz="2400" dirty="0" smtClean="0"/>
                        <a:t>TOTAL</a:t>
                      </a:r>
                      <a:endParaRPr lang="pt-BR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/>
                        <a:t>R$ 1.542</a:t>
                      </a:r>
                      <a:endParaRPr lang="pt-BR" sz="2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Colaboradores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1"/>
          </p:nvPr>
        </p:nvSpPr>
        <p:spPr>
          <a:xfrm>
            <a:off x="756664" y="1600200"/>
            <a:ext cx="3167264" cy="506916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pt-BR" dirty="0" err="1" smtClean="0"/>
              <a:t>Angela</a:t>
            </a:r>
            <a:r>
              <a:rPr lang="pt-BR" dirty="0" smtClean="0"/>
              <a:t> Vargas</a:t>
            </a:r>
            <a:br>
              <a:rPr lang="pt-BR" dirty="0" smtClean="0"/>
            </a:br>
            <a:r>
              <a:rPr lang="pt-BR" dirty="0" smtClean="0"/>
              <a:t>Arthur </a:t>
            </a:r>
            <a:r>
              <a:rPr lang="pt-BR" dirty="0" err="1" smtClean="0"/>
              <a:t>Solleiro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err="1" smtClean="0"/>
              <a:t>Claudinha</a:t>
            </a:r>
            <a:r>
              <a:rPr lang="pt-BR" dirty="0" smtClean="0"/>
              <a:t> Gonçalves</a:t>
            </a:r>
            <a:br>
              <a:rPr lang="pt-BR" dirty="0" smtClean="0"/>
            </a:br>
            <a:r>
              <a:rPr lang="pt-BR" dirty="0" err="1" smtClean="0"/>
              <a:t>Claudney</a:t>
            </a:r>
            <a:r>
              <a:rPr lang="pt-BR" dirty="0" smtClean="0"/>
              <a:t> Neves</a:t>
            </a:r>
            <a:br>
              <a:rPr lang="pt-BR" dirty="0" smtClean="0"/>
            </a:br>
            <a:r>
              <a:rPr lang="pt-BR" dirty="0" smtClean="0"/>
              <a:t>Dalton </a:t>
            </a:r>
            <a:r>
              <a:rPr lang="pt-BR" dirty="0" err="1" smtClean="0"/>
              <a:t>Chiarelli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Fernando Araújo</a:t>
            </a:r>
            <a:br>
              <a:rPr lang="pt-BR" dirty="0" smtClean="0"/>
            </a:br>
            <a:r>
              <a:rPr lang="pt-BR" dirty="0" smtClean="0"/>
              <a:t>Felipe </a:t>
            </a:r>
            <a:r>
              <a:rPr lang="pt-BR" dirty="0" err="1" smtClean="0"/>
              <a:t>Dallorto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Flavia dos Anjos</a:t>
            </a:r>
            <a:br>
              <a:rPr lang="pt-BR" dirty="0" smtClean="0"/>
            </a:br>
            <a:r>
              <a:rPr lang="pt-BR" dirty="0" smtClean="0"/>
              <a:t>Gabriel Ferreira</a:t>
            </a:r>
            <a:br>
              <a:rPr lang="pt-BR" dirty="0" smtClean="0"/>
            </a:br>
            <a:r>
              <a:rPr lang="pt-BR" dirty="0" smtClean="0"/>
              <a:t>Guilherme Silva</a:t>
            </a:r>
            <a:endParaRPr lang="pt-BR" dirty="0"/>
          </a:p>
        </p:txBody>
      </p:sp>
      <p:sp>
        <p:nvSpPr>
          <p:cNvPr id="5" name="Espaço Reservado para Conteúdo 3"/>
          <p:cNvSpPr txBox="1">
            <a:spLocks/>
          </p:cNvSpPr>
          <p:nvPr/>
        </p:nvSpPr>
        <p:spPr>
          <a:xfrm>
            <a:off x="4427984" y="1605958"/>
            <a:ext cx="4248472" cy="4844752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pt-BR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Gustavo Silvano</a:t>
            </a:r>
            <a:br>
              <a:rPr kumimoji="0" lang="pt-BR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pt-BR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Hernande</a:t>
            </a:r>
            <a:r>
              <a:rPr kumimoji="0" lang="pt-BR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“Carlão”</a:t>
            </a:r>
            <a:br>
              <a:rPr kumimoji="0" lang="pt-BR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pt-BR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Leandro do Carmo</a:t>
            </a:r>
            <a:br>
              <a:rPr kumimoji="0" lang="pt-BR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pt-BR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Karla Paiva</a:t>
            </a:r>
            <a:br>
              <a:rPr kumimoji="0" lang="pt-BR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pt-BR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Lucas Figueira</a:t>
            </a:r>
            <a:br>
              <a:rPr kumimoji="0" lang="pt-BR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pt-BR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Paulo Ney Lyra de Moraes</a:t>
            </a:r>
            <a:br>
              <a:rPr kumimoji="0" lang="pt-BR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pt-BR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Pedro </a:t>
            </a:r>
            <a:r>
              <a:rPr kumimoji="0" lang="pt-BR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Bugim</a:t>
            </a:r>
            <a:r>
              <a:rPr kumimoji="0" lang="pt-BR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pt-BR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pt-BR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Ricardo Barros</a:t>
            </a:r>
            <a:br>
              <a:rPr kumimoji="0" lang="pt-BR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pt-BR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Rogério Bandeira</a:t>
            </a:r>
            <a:endParaRPr kumimoji="0" lang="pt-BR" sz="2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Nesse meio tempo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925144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pt-BR" sz="2400" dirty="0" err="1" smtClean="0"/>
              <a:t>Meajudy</a:t>
            </a:r>
            <a:endParaRPr lang="pt-BR" sz="2400" dirty="0" smtClean="0"/>
          </a:p>
          <a:p>
            <a:pPr>
              <a:lnSpc>
                <a:spcPct val="150000"/>
              </a:lnSpc>
            </a:pPr>
            <a:r>
              <a:rPr lang="pt-BR" sz="2400" dirty="0" smtClean="0"/>
              <a:t>Carnaval em Santa Teresa</a:t>
            </a:r>
          </a:p>
          <a:p>
            <a:pPr>
              <a:lnSpc>
                <a:spcPct val="150000"/>
              </a:lnSpc>
            </a:pPr>
            <a:r>
              <a:rPr lang="pt-BR" sz="2400" dirty="0" smtClean="0"/>
              <a:t>Santa Trepadeira</a:t>
            </a:r>
          </a:p>
          <a:p>
            <a:pPr>
              <a:lnSpc>
                <a:spcPct val="150000"/>
              </a:lnSpc>
            </a:pPr>
            <a:r>
              <a:rPr lang="pt-BR" sz="2400" dirty="0" smtClean="0"/>
              <a:t>Enterro dos Ossos</a:t>
            </a:r>
          </a:p>
          <a:p>
            <a:pPr>
              <a:lnSpc>
                <a:spcPct val="150000"/>
              </a:lnSpc>
            </a:pPr>
            <a:r>
              <a:rPr lang="pt-BR" sz="2400" dirty="0" err="1" smtClean="0"/>
              <a:t>Copacabanensis</a:t>
            </a:r>
            <a:endParaRPr lang="pt-BR" sz="2400" dirty="0" smtClean="0"/>
          </a:p>
          <a:p>
            <a:pPr>
              <a:lnSpc>
                <a:spcPct val="150000"/>
              </a:lnSpc>
            </a:pPr>
            <a:r>
              <a:rPr lang="pt-BR" sz="2400" dirty="0" smtClean="0"/>
              <a:t>Passagem para Bogotá</a:t>
            </a:r>
          </a:p>
          <a:p>
            <a:pPr>
              <a:lnSpc>
                <a:spcPct val="150000"/>
              </a:lnSpc>
            </a:pPr>
            <a:r>
              <a:rPr lang="pt-BR" sz="2400" dirty="0" smtClean="0"/>
              <a:t>Via em </a:t>
            </a:r>
            <a:r>
              <a:rPr lang="pt-BR" sz="2400" dirty="0" err="1" smtClean="0"/>
              <a:t>Guaratiba</a:t>
            </a:r>
            <a:r>
              <a:rPr lang="pt-BR" sz="2400" dirty="0" smtClean="0"/>
              <a:t> do Rogério Bandeira e André </a:t>
            </a:r>
            <a:r>
              <a:rPr lang="pt-BR" sz="2400" dirty="0" smtClean="0"/>
              <a:t>Ilha</a:t>
            </a:r>
          </a:p>
          <a:p>
            <a:pPr>
              <a:lnSpc>
                <a:spcPct val="150000"/>
              </a:lnSpc>
            </a:pPr>
            <a:r>
              <a:rPr lang="pt-BR" sz="2400" dirty="0" smtClean="0"/>
              <a:t>Via Didática</a:t>
            </a:r>
            <a:endParaRPr lang="pt-BR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Resumo</a:t>
            </a:r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381" t="20146" r="15726" b="10656"/>
          <a:stretch>
            <a:fillRect/>
          </a:stretch>
        </p:blipFill>
        <p:spPr bwMode="auto">
          <a:xfrm>
            <a:off x="35496" y="1628800"/>
            <a:ext cx="9043788" cy="4153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Objetivo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Listar todas as vias conquistadas pelo CEL com os dados básicos:</a:t>
            </a:r>
          </a:p>
          <a:p>
            <a:pPr lvl="1">
              <a:buFont typeface="Arial" pitchFamily="34" charset="0"/>
              <a:buChar char="•"/>
            </a:pPr>
            <a:endParaRPr lang="pt-BR" dirty="0" smtClean="0"/>
          </a:p>
          <a:p>
            <a:pPr lvl="1">
              <a:buFont typeface="Arial" pitchFamily="34" charset="0"/>
              <a:buChar char="•"/>
            </a:pPr>
            <a:r>
              <a:rPr lang="pt-BR" dirty="0" smtClean="0"/>
              <a:t>Nome da via</a:t>
            </a:r>
          </a:p>
          <a:p>
            <a:pPr lvl="1">
              <a:buFont typeface="Arial" pitchFamily="34" charset="0"/>
              <a:buChar char="•"/>
            </a:pPr>
            <a:r>
              <a:rPr lang="pt-BR" dirty="0" smtClean="0"/>
              <a:t>Graduação</a:t>
            </a:r>
          </a:p>
          <a:p>
            <a:pPr lvl="1">
              <a:buFont typeface="Arial" pitchFamily="34" charset="0"/>
              <a:buChar char="•"/>
            </a:pPr>
            <a:r>
              <a:rPr lang="pt-BR" dirty="0" smtClean="0"/>
              <a:t>Exposição/Duração/Extensão</a:t>
            </a:r>
          </a:p>
          <a:p>
            <a:pPr lvl="1">
              <a:buFont typeface="Arial" pitchFamily="34" charset="0"/>
              <a:buChar char="•"/>
            </a:pPr>
            <a:r>
              <a:rPr lang="pt-BR" dirty="0" smtClean="0"/>
              <a:t>Local e face da montanha</a:t>
            </a:r>
          </a:p>
          <a:p>
            <a:pPr lvl="1">
              <a:buFont typeface="Arial" pitchFamily="34" charset="0"/>
              <a:buChar char="•"/>
            </a:pPr>
            <a:r>
              <a:rPr lang="pt-BR" dirty="0" smtClean="0"/>
              <a:t>Ano de conquista e conquistadores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 pra finalizar...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92514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BR" sz="2400" dirty="0" smtClean="0"/>
              <a:t>O projeto é um trabalho contínuo</a:t>
            </a:r>
          </a:p>
          <a:p>
            <a:pPr>
              <a:lnSpc>
                <a:spcPct val="150000"/>
              </a:lnSpc>
            </a:pPr>
            <a:r>
              <a:rPr lang="pt-BR" sz="2400" dirty="0" smtClean="0"/>
              <a:t>Pertence ao Clube Excursionista Light</a:t>
            </a:r>
          </a:p>
          <a:p>
            <a:pPr>
              <a:lnSpc>
                <a:spcPct val="150000"/>
              </a:lnSpc>
            </a:pPr>
            <a:r>
              <a:rPr lang="pt-BR" sz="2400" dirty="0" smtClean="0"/>
              <a:t>Doações de vias podem ser aceitas</a:t>
            </a:r>
          </a:p>
          <a:p>
            <a:pPr>
              <a:lnSpc>
                <a:spcPct val="150000"/>
              </a:lnSpc>
            </a:pPr>
            <a:r>
              <a:rPr lang="pt-BR" sz="2400" dirty="0" smtClean="0"/>
              <a:t>Críticas, sugestões e relatos são muito bem-vindos em </a:t>
            </a:r>
            <a:r>
              <a:rPr lang="pt-BR" sz="2400" dirty="0" smtClean="0">
                <a:hlinkClick r:id="rId2"/>
              </a:rPr>
              <a:t>www.viasdocel.celight.org.br</a:t>
            </a:r>
            <a:endParaRPr lang="pt-BR" sz="2400" dirty="0" smtClean="0"/>
          </a:p>
          <a:p>
            <a:pPr>
              <a:lnSpc>
                <a:spcPct val="150000"/>
              </a:lnSpc>
            </a:pPr>
            <a:r>
              <a:rPr lang="pt-BR" sz="2400" dirty="0" smtClean="0"/>
              <a:t>Mão de obra e </a:t>
            </a:r>
            <a:r>
              <a:rPr lang="pt-BR" sz="2400" dirty="0" err="1" smtClean="0"/>
              <a:t>shepas</a:t>
            </a:r>
            <a:r>
              <a:rPr lang="pt-BR" sz="2400" dirty="0" smtClean="0"/>
              <a:t> também são aceitos com prazer</a:t>
            </a:r>
          </a:p>
          <a:p>
            <a:pPr>
              <a:lnSpc>
                <a:spcPct val="150000"/>
              </a:lnSpc>
            </a:pPr>
            <a:r>
              <a:rPr lang="pt-BR" sz="2400" dirty="0" smtClean="0"/>
              <a:t>Caso repitam alguma, não deixem de marcar suas fotos com #</a:t>
            </a:r>
            <a:r>
              <a:rPr lang="pt-BR" sz="2400" dirty="0" err="1" smtClean="0"/>
              <a:t>ViasdoCEL</a:t>
            </a:r>
            <a:r>
              <a:rPr lang="pt-BR" sz="2400" dirty="0" smtClean="0"/>
              <a:t> nas redes sociais.</a:t>
            </a:r>
            <a:endParaRPr lang="pt-BR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20160210-0936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3275" y="1540182"/>
            <a:ext cx="8569655" cy="527319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 pra finalizar...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499992" y="2420888"/>
            <a:ext cx="4264968" cy="1656184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pt-BR" sz="3600" dirty="0" smtClean="0">
                <a:solidFill>
                  <a:schemeClr val="bg1"/>
                </a:solidFill>
                <a:latin typeface="Britannic Bold" pitchFamily="34" charset="0"/>
              </a:rPr>
              <a:t>Boas escaladas e não esqueçam da nossa história!</a:t>
            </a:r>
            <a:endParaRPr lang="pt-BR" sz="3600" dirty="0">
              <a:solidFill>
                <a:schemeClr val="bg1"/>
              </a:solidFill>
              <a:latin typeface="Britannic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Objetivo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pt-BR" dirty="0" smtClean="0"/>
              <a:t>Dados complementares:</a:t>
            </a:r>
          </a:p>
          <a:p>
            <a:pPr lvl="1">
              <a:buFont typeface="Arial" pitchFamily="34" charset="0"/>
              <a:buChar char="•"/>
            </a:pPr>
            <a:endParaRPr lang="pt-BR" dirty="0" smtClean="0"/>
          </a:p>
          <a:p>
            <a:pPr lvl="1">
              <a:buFont typeface="Arial" pitchFamily="34" charset="0"/>
              <a:buChar char="•"/>
            </a:pPr>
            <a:r>
              <a:rPr lang="pt-BR" dirty="0" smtClean="0"/>
              <a:t>Descrição da via</a:t>
            </a:r>
          </a:p>
          <a:p>
            <a:pPr lvl="1">
              <a:buFont typeface="Arial" pitchFamily="34" charset="0"/>
              <a:buChar char="•"/>
            </a:pPr>
            <a:r>
              <a:rPr lang="pt-BR" dirty="0" smtClean="0"/>
              <a:t>Como chegar de ônibus e de carro</a:t>
            </a:r>
          </a:p>
          <a:p>
            <a:pPr lvl="1">
              <a:buFont typeface="Arial" pitchFamily="34" charset="0"/>
              <a:buChar char="•"/>
            </a:pPr>
            <a:r>
              <a:rPr lang="pt-BR" dirty="0" err="1" smtClean="0"/>
              <a:t>Tracklog</a:t>
            </a:r>
            <a:r>
              <a:rPr lang="pt-BR" dirty="0" smtClean="0"/>
              <a:t> da trilha até a base e de retorno (</a:t>
            </a:r>
            <a:r>
              <a:rPr lang="pt-BR" dirty="0" err="1" smtClean="0"/>
              <a:t>Wikiloc</a:t>
            </a:r>
            <a:r>
              <a:rPr lang="pt-BR" dirty="0" smtClean="0"/>
              <a:t>)</a:t>
            </a:r>
          </a:p>
          <a:p>
            <a:pPr lvl="1">
              <a:buFont typeface="Arial" pitchFamily="34" charset="0"/>
              <a:buChar char="•"/>
            </a:pPr>
            <a:r>
              <a:rPr lang="pt-BR" dirty="0" smtClean="0"/>
              <a:t>Croqui</a:t>
            </a:r>
          </a:p>
          <a:p>
            <a:pPr lvl="1">
              <a:buFont typeface="Arial" pitchFamily="34" charset="0"/>
              <a:buChar char="•"/>
            </a:pPr>
            <a:r>
              <a:rPr lang="pt-BR" dirty="0" smtClean="0"/>
              <a:t>Traçado na parede</a:t>
            </a:r>
          </a:p>
          <a:p>
            <a:pPr lvl="1">
              <a:buFont typeface="Arial" pitchFamily="34" charset="0"/>
              <a:buChar char="•"/>
            </a:pPr>
            <a:r>
              <a:rPr lang="pt-BR" dirty="0" smtClean="0"/>
              <a:t>Histórico de verificações</a:t>
            </a:r>
          </a:p>
          <a:p>
            <a:pPr lvl="1">
              <a:buFont typeface="Arial" pitchFamily="34" charset="0"/>
              <a:buChar char="•"/>
            </a:pPr>
            <a:r>
              <a:rPr lang="pt-BR" dirty="0" smtClean="0"/>
              <a:t>Fontes de consulta (base Catálogo de escaladas do Rio de Janeiro, 1984 – André Ilha e Lúcia Duarte, guias de escalada e conquistadores)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Objetivo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Reformar as vias quando necessário:</a:t>
            </a:r>
          </a:p>
          <a:p>
            <a:pPr lvl="1">
              <a:buFont typeface="Arial" pitchFamily="34" charset="0"/>
              <a:buChar char="•"/>
            </a:pPr>
            <a:endParaRPr lang="pt-BR" dirty="0" smtClean="0"/>
          </a:p>
          <a:p>
            <a:pPr lvl="1">
              <a:buFont typeface="Arial" pitchFamily="34" charset="0"/>
              <a:buChar char="•"/>
            </a:pPr>
            <a:r>
              <a:rPr lang="pt-BR" b="1" dirty="0" err="1" smtClean="0"/>
              <a:t>Marizel</a:t>
            </a:r>
            <a:r>
              <a:rPr lang="pt-BR" dirty="0" smtClean="0"/>
              <a:t> (2013, antes do início dos trabalhos)</a:t>
            </a:r>
          </a:p>
          <a:p>
            <a:pPr lvl="1">
              <a:buFont typeface="Arial" pitchFamily="34" charset="0"/>
              <a:buChar char="•"/>
            </a:pPr>
            <a:r>
              <a:rPr lang="pt-BR" b="1" dirty="0" smtClean="0"/>
              <a:t>Alda Pacheco </a:t>
            </a:r>
            <a:r>
              <a:rPr lang="pt-BR" dirty="0" smtClean="0"/>
              <a:t>(aniversário de 60 anos do CEL)</a:t>
            </a:r>
          </a:p>
          <a:p>
            <a:pPr lvl="1">
              <a:buFont typeface="Arial" pitchFamily="34" charset="0"/>
              <a:buChar char="•"/>
            </a:pPr>
            <a:r>
              <a:rPr lang="pt-BR" b="1" dirty="0" smtClean="0"/>
              <a:t>Chang </a:t>
            </a:r>
            <a:r>
              <a:rPr lang="pt-BR" b="1" dirty="0" err="1" smtClean="0"/>
              <a:t>Wei</a:t>
            </a:r>
            <a:r>
              <a:rPr lang="pt-BR" b="1" dirty="0" smtClean="0"/>
              <a:t> </a:t>
            </a:r>
            <a:r>
              <a:rPr lang="pt-BR" dirty="0" smtClean="0"/>
              <a:t>(Intermediação)</a:t>
            </a:r>
          </a:p>
          <a:p>
            <a:pPr lvl="1">
              <a:buFont typeface="Arial" pitchFamily="34" charset="0"/>
              <a:buChar char="•"/>
            </a:pPr>
            <a:r>
              <a:rPr lang="pt-BR" b="1" dirty="0" err="1" smtClean="0"/>
              <a:t>Cadu</a:t>
            </a:r>
            <a:r>
              <a:rPr lang="pt-BR" b="1" dirty="0" smtClean="0"/>
              <a:t> Céu </a:t>
            </a:r>
            <a:r>
              <a:rPr lang="pt-BR" dirty="0" smtClean="0"/>
              <a:t>(Modernização e possível continuação da linha)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Objetivo</a:t>
            </a:r>
            <a:endParaRPr lang="pt-BR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 l="22349" t="11496" r="36791" b="3142"/>
          <a:stretch>
            <a:fillRect/>
          </a:stretch>
        </p:blipFill>
        <p:spPr bwMode="auto">
          <a:xfrm>
            <a:off x="2195736" y="1522288"/>
            <a:ext cx="4608512" cy="5233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Objetivo</a:t>
            </a:r>
            <a:endParaRPr lang="pt-B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3696" t="6299" r="33575" b="8034"/>
          <a:stretch>
            <a:fillRect/>
          </a:stretch>
        </p:blipFill>
        <p:spPr bwMode="auto">
          <a:xfrm>
            <a:off x="1691680" y="1510899"/>
            <a:ext cx="5976664" cy="5278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Objetivo</a:t>
            </a:r>
            <a:endParaRPr lang="pt-B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6469" t="20920" r="41183" b="37241"/>
          <a:stretch>
            <a:fillRect/>
          </a:stretch>
        </p:blipFill>
        <p:spPr bwMode="auto">
          <a:xfrm>
            <a:off x="971600" y="1916832"/>
            <a:ext cx="7776864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Objetivo</a:t>
            </a:r>
            <a:endParaRPr lang="pt-B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26465" t="24367" r="44911" b="73125"/>
          <a:stretch>
            <a:fillRect/>
          </a:stretch>
        </p:blipFill>
        <p:spPr bwMode="auto">
          <a:xfrm>
            <a:off x="2339752" y="1510662"/>
            <a:ext cx="4536504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l="31954" t="17038" r="33148" b="11547"/>
          <a:stretch>
            <a:fillRect/>
          </a:stretch>
        </p:blipFill>
        <p:spPr bwMode="auto">
          <a:xfrm>
            <a:off x="2376735" y="1692717"/>
            <a:ext cx="4643537" cy="5165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Objetivo</a:t>
            </a:r>
            <a:endParaRPr lang="pt-BR" dirty="0"/>
          </a:p>
        </p:txBody>
      </p:sp>
      <p:pic>
        <p:nvPicPr>
          <p:cNvPr id="4" name="Imagem 3" descr="12_fevereiro__tracad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628462"/>
            <a:ext cx="7272808" cy="48485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o">
  <a:themeElements>
    <a:clrScheme name="Mediano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o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o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176</TotalTime>
  <Words>337</Words>
  <Application>Microsoft Office PowerPoint</Application>
  <PresentationFormat>Apresentação na tela (4:3)</PresentationFormat>
  <Paragraphs>90</Paragraphs>
  <Slides>21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2" baseType="lpstr">
      <vt:lpstr>Mediano</vt:lpstr>
      <vt:lpstr>Projeto vias do cel</vt:lpstr>
      <vt:lpstr>Objetivo</vt:lpstr>
      <vt:lpstr>Objetivo</vt:lpstr>
      <vt:lpstr>Objetivo</vt:lpstr>
      <vt:lpstr>Objetivo</vt:lpstr>
      <vt:lpstr>Objetivo</vt:lpstr>
      <vt:lpstr>Objetivo</vt:lpstr>
      <vt:lpstr>Objetivo</vt:lpstr>
      <vt:lpstr>Objetivo</vt:lpstr>
      <vt:lpstr>Objetivo</vt:lpstr>
      <vt:lpstr>Objetivo</vt:lpstr>
      <vt:lpstr>Objetivo</vt:lpstr>
      <vt:lpstr>Objetivo</vt:lpstr>
      <vt:lpstr>Objetivo</vt:lpstr>
      <vt:lpstr>O início</vt:lpstr>
      <vt:lpstr>Compra de proteções</vt:lpstr>
      <vt:lpstr>Colaboradores</vt:lpstr>
      <vt:lpstr>Nesse meio tempo</vt:lpstr>
      <vt:lpstr>Resumo</vt:lpstr>
      <vt:lpstr>E pra finalizar...</vt:lpstr>
      <vt:lpstr>E pra finalizar...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Projeto vias do cel</dc:title>
  <dc:creator>Claudney</dc:creator>
  <cp:lastModifiedBy>Claudney</cp:lastModifiedBy>
  <cp:revision>25</cp:revision>
  <dcterms:created xsi:type="dcterms:W3CDTF">2017-08-07T23:09:37Z</dcterms:created>
  <dcterms:modified xsi:type="dcterms:W3CDTF">2017-08-08T23:29:44Z</dcterms:modified>
</cp:coreProperties>
</file>